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869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26F1C7-A54E-0F82-EB5D-AF23CE1DC19A}" name="Cécile BARTHET" initials="CB" userId="S::cecile.barthet@alcimed.com::f5b1d5b2-6c03-4842-9c57-7bf4b134e3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EE"/>
    <a:srgbClr val="C8F5F8"/>
    <a:srgbClr val="DED8F1"/>
    <a:srgbClr val="E4F3C9"/>
    <a:srgbClr val="FFE9D3"/>
    <a:srgbClr val="FFFFFF"/>
    <a:srgbClr val="FFDDE7"/>
    <a:srgbClr val="07DFAF"/>
    <a:srgbClr val="D8EEC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452" y="9345880"/>
            <a:ext cx="1176481" cy="4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5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7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29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590204"/>
            <a:ext cx="6864377" cy="100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F4E3C5-DDF2-4650-88B4-0F1ED21DA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5746-90DB-4984-A86A-950ADE096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880BF-0910-4003-9474-FB2F1F88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57663E-0764-4DBB-8229-FCA30E85E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16" y="9365158"/>
            <a:ext cx="1163782" cy="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59B3-A3B3-4ABB-A59B-9FE607BD8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1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9172222"/>
            <a:ext cx="6858000" cy="73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41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2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3"/>
          <p:cNvSpPr txBox="1">
            <a:spLocks/>
          </p:cNvSpPr>
          <p:nvPr/>
        </p:nvSpPr>
        <p:spPr>
          <a:xfrm>
            <a:off x="3429000" y="9499239"/>
            <a:ext cx="2160000" cy="406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75" kern="1200" noProof="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Avril 2022   I</a:t>
            </a:r>
          </a:p>
        </p:txBody>
      </p:sp>
    </p:spTree>
    <p:extLst>
      <p:ext uri="{BB962C8B-B14F-4D97-AF65-F5344CB8AC3E}">
        <p14:creationId xmlns:p14="http://schemas.microsoft.com/office/powerpoint/2010/main" val="26853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1847273" y="55308"/>
            <a:ext cx="31128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MUTUALISE(E) ENTRE EHPAD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1355F85-C80D-4361-85BD-A20198BB7DA6}"/>
              </a:ext>
            </a:extLst>
          </p:cNvPr>
          <p:cNvGrpSpPr/>
          <p:nvPr/>
        </p:nvGrpSpPr>
        <p:grpSpPr>
          <a:xfrm>
            <a:off x="159742" y="1716241"/>
            <a:ext cx="6538516" cy="881456"/>
            <a:chOff x="221276" y="1762613"/>
            <a:chExt cx="6538516" cy="881456"/>
          </a:xfrm>
        </p:grpSpPr>
        <p:sp>
          <p:nvSpPr>
            <p:cNvPr id="22" name="Rectangle 21"/>
            <p:cNvSpPr/>
            <p:nvPr/>
          </p:nvSpPr>
          <p:spPr>
            <a:xfrm>
              <a:off x="412781" y="1971694"/>
              <a:ext cx="6347011" cy="672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txBody>
            <a:bodyPr wrap="square" lIns="54000" tIns="54000" rIns="54000" bIns="54000">
              <a:noAutofit/>
            </a:bodyPr>
            <a:lstStyle/>
            <a:p>
              <a:pPr algn="ctr" defTabSz="685800"/>
              <a:r>
                <a:rPr lang="en-US" sz="1200" b="1" u="sng" dirty="0">
                  <a:solidFill>
                    <a:srgbClr val="1E1E1E"/>
                  </a:solidFill>
                  <a:latin typeface="Arial"/>
                </a:rPr>
                <a:t>OBJECTIF</a:t>
              </a:r>
            </a:p>
            <a:p>
              <a:pPr algn="ctr" defTabSz="685800"/>
              <a:r>
                <a:rPr lang="fr-FR" sz="1200" b="1" dirty="0">
                  <a:solidFill>
                    <a:srgbClr val="1E1E1E"/>
                  </a:solidFill>
                  <a:latin typeface="Arial"/>
                </a:rPr>
                <a:t>Récapituler les contacts des EHPAD participant au dispositif afin de communiquer efficacement</a:t>
              </a:r>
            </a:p>
          </p:txBody>
        </p:sp>
        <p:pic>
          <p:nvPicPr>
            <p:cNvPr id="40" name="Graphique 39" descr="Mille contour">
              <a:extLst>
                <a:ext uri="{FF2B5EF4-FFF2-40B4-BE49-F238E27FC236}">
                  <a16:creationId xmlns:a16="http://schemas.microsoft.com/office/drawing/2014/main" id="{376A8D6B-76ED-4924-B82B-96DAC59AB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221276" y="1762613"/>
              <a:ext cx="517113" cy="517113"/>
            </a:xfrm>
            <a:prstGeom prst="rect">
              <a:avLst/>
            </a:prstGeom>
          </p:spPr>
        </p:pic>
      </p:grp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7832893C-B4E9-4AE3-A0C9-DB88B38DB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33788"/>
              </p:ext>
            </p:extLst>
          </p:nvPr>
        </p:nvGraphicFramePr>
        <p:xfrm>
          <a:off x="360681" y="2946349"/>
          <a:ext cx="6136638" cy="62046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45546">
                  <a:extLst>
                    <a:ext uri="{9D8B030D-6E8A-4147-A177-3AD203B41FA5}">
                      <a16:colId xmlns:a16="http://schemas.microsoft.com/office/drawing/2014/main" val="3402079323"/>
                    </a:ext>
                  </a:extLst>
                </a:gridCol>
                <a:gridCol w="2045546">
                  <a:extLst>
                    <a:ext uri="{9D8B030D-6E8A-4147-A177-3AD203B41FA5}">
                      <a16:colId xmlns:a16="http://schemas.microsoft.com/office/drawing/2014/main" val="3941752013"/>
                    </a:ext>
                  </a:extLst>
                </a:gridCol>
                <a:gridCol w="2045546">
                  <a:extLst>
                    <a:ext uri="{9D8B030D-6E8A-4147-A177-3AD203B41FA5}">
                      <a16:colId xmlns:a16="http://schemas.microsoft.com/office/drawing/2014/main" val="3160835186"/>
                    </a:ext>
                  </a:extLst>
                </a:gridCol>
              </a:tblGrid>
              <a:tr h="34625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Nom EHPAD et nom du contact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Adresse</a:t>
                      </a:r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Téléphone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87776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46108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48308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50087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10873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4401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58404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24923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549570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79693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66283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47307"/>
                  </a:ext>
                </a:extLst>
              </a:tr>
              <a:tr h="4751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23692"/>
                  </a:ext>
                </a:extLst>
              </a:tr>
            </a:tbl>
          </a:graphicData>
        </a:graphic>
      </p:graphicFrame>
      <p:pic>
        <p:nvPicPr>
          <p:cNvPr id="7" name="Graphique 6" descr="Téléphone à haut-parleur contour">
            <a:extLst>
              <a:ext uri="{FF2B5EF4-FFF2-40B4-BE49-F238E27FC236}">
                <a16:creationId xmlns:a16="http://schemas.microsoft.com/office/drawing/2014/main" id="{26489B8B-BC47-4B6D-8DD1-731B919375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55004" y="3117841"/>
            <a:ext cx="342315" cy="342315"/>
          </a:xfrm>
          <a:prstGeom prst="rect">
            <a:avLst/>
          </a:prstGeom>
        </p:spPr>
      </p:pic>
      <p:pic>
        <p:nvPicPr>
          <p:cNvPr id="13" name="Graphique 12" descr="Boîte aux lettres contour">
            <a:extLst>
              <a:ext uri="{FF2B5EF4-FFF2-40B4-BE49-F238E27FC236}">
                <a16:creationId xmlns:a16="http://schemas.microsoft.com/office/drawing/2014/main" id="{A733EABE-570C-47EE-AAFA-AC0B2F8E17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36171" y="3145165"/>
            <a:ext cx="287668" cy="287668"/>
          </a:xfrm>
          <a:prstGeom prst="rect">
            <a:avLst/>
          </a:prstGeom>
        </p:spPr>
      </p:pic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D7AE3B41-5250-4CD5-A63E-D6AEFEC6700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62692" y="3157575"/>
            <a:ext cx="287668" cy="2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59ED0-8456-419E-B603-E3C86E48B50A}"/>
              </a:ext>
            </a:extLst>
          </p:cNvPr>
          <p:cNvSpPr/>
          <p:nvPr/>
        </p:nvSpPr>
        <p:spPr>
          <a:xfrm>
            <a:off x="1" y="582017"/>
            <a:ext cx="6857999" cy="1068363"/>
          </a:xfrm>
          <a:prstGeom prst="rect">
            <a:avLst/>
          </a:prstGeom>
          <a:solidFill>
            <a:srgbClr val="00B0F0"/>
          </a:solidFill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54267" y="-11061"/>
            <a:ext cx="503967" cy="1661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lIns="72000" tIns="72000" rIns="72000" bIns="72000" rtlCol="0" anchor="ctr">
            <a:noAutofit/>
          </a:bodyPr>
          <a:lstStyle/>
          <a:p>
            <a:pPr algn="ctr"/>
            <a:r>
              <a:rPr lang="fr-FR" sz="1200" b="1" dirty="0"/>
              <a:t>Avant le portage</a:t>
            </a:r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808E8440-1CBB-4EA6-8139-80BD8E422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4520" y="604376"/>
            <a:ext cx="3428524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dirty="0"/>
              <a:t>ORGANISATION </a:t>
            </a:r>
          </a:p>
        </p:txBody>
      </p:sp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17168D7A-0A68-4115-980B-4CAFE8A55432}"/>
              </a:ext>
            </a:extLst>
          </p:cNvPr>
          <p:cNvSpPr txBox="1">
            <a:spLocks/>
          </p:cNvSpPr>
          <p:nvPr/>
        </p:nvSpPr>
        <p:spPr>
          <a:xfrm>
            <a:off x="761763" y="1038510"/>
            <a:ext cx="6017861" cy="713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i="1" dirty="0" smtClean="0"/>
              <a:t>Récapitulatif des EHPAD </a:t>
            </a:r>
            <a:r>
              <a:rPr lang="fr-FR" sz="2000" i="1" dirty="0" smtClean="0"/>
              <a:t>volontaires </a:t>
            </a:r>
          </a:p>
          <a:p>
            <a:pPr algn="ctr"/>
            <a:r>
              <a:rPr lang="fr-FR" sz="2000" i="1" dirty="0" smtClean="0"/>
              <a:t>pour participer</a:t>
            </a:r>
            <a:r>
              <a:rPr lang="fr-FR" sz="2000" i="1" dirty="0" smtClean="0"/>
              <a:t> au </a:t>
            </a:r>
            <a:r>
              <a:rPr lang="fr-FR" sz="2000" i="1" dirty="0" smtClean="0"/>
              <a:t>dispositif 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94454912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ALCIMED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ALCI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72000" tIns="72000" rIns="72000" bIns="72000" rtlCol="0" anchor="ctr">
        <a:noAutofit/>
      </a:bodyPr>
      <a:lstStyle>
        <a:defPPr algn="just">
          <a:defRPr sz="900" dirty="0" smtClean="0"/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9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</Words>
  <Application>Microsoft Office PowerPoint</Application>
  <PresentationFormat>Format A4 (210 x 297 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Lato Regular</vt:lpstr>
      <vt:lpstr>Orange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VOISIN</dc:creator>
  <cp:lastModifiedBy>VOISIN, Christelle</cp:lastModifiedBy>
  <cp:revision>47</cp:revision>
  <cp:lastPrinted>2022-03-04T07:54:33Z</cp:lastPrinted>
  <dcterms:created xsi:type="dcterms:W3CDTF">2022-02-01T13:48:36Z</dcterms:created>
  <dcterms:modified xsi:type="dcterms:W3CDTF">2022-05-09T13:41:23Z</dcterms:modified>
</cp:coreProperties>
</file>