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74"/>
  </p:normalViewPr>
  <p:slideViewPr>
    <p:cSldViewPr snapToGrid="0" snapToObjects="1">
      <p:cViewPr>
        <p:scale>
          <a:sx n="78" d="100"/>
          <a:sy n="78" d="100"/>
        </p:scale>
        <p:origin x="3064" y="7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09F2A4F-9ABD-F24A-B724-0F811F20233F}"/>
              </a:ext>
            </a:extLst>
          </p:cNvPr>
          <p:cNvSpPr/>
          <p:nvPr userDrawn="1"/>
        </p:nvSpPr>
        <p:spPr>
          <a:xfrm>
            <a:off x="640080" y="638033"/>
            <a:ext cx="5577840" cy="5581934"/>
          </a:xfrm>
          <a:prstGeom prst="rect">
            <a:avLst/>
          </a:prstGeom>
          <a:solidFill>
            <a:srgbClr val="0000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209E0C4-46A3-3443-B686-A2936CFC05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13579" y="5997033"/>
            <a:ext cx="1230843" cy="44586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B7168BD-87EA-3A49-BFC9-B5092007211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99338" y="2986804"/>
            <a:ext cx="263871" cy="389809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8E1E346E-C3DB-9B48-8BF9-1EF4C5BE8B0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352624" y="832116"/>
            <a:ext cx="2152752" cy="1517606"/>
          </a:xfrm>
          <a:prstGeom prst="rect">
            <a:avLst/>
          </a:prstGeom>
        </p:spPr>
      </p:pic>
      <p:sp>
        <p:nvSpPr>
          <p:cNvPr id="13" name="Text Placeholder 14">
            <a:extLst>
              <a:ext uri="{FF2B5EF4-FFF2-40B4-BE49-F238E27FC236}">
                <a16:creationId xmlns:a16="http://schemas.microsoft.com/office/drawing/2014/main" id="{B0E35DD1-2DDF-BD48-924C-2DFDFD7A53F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03086" y="3448250"/>
            <a:ext cx="5118582" cy="2382838"/>
          </a:xfrm>
          <a:prstGeom prst="rect">
            <a:avLst/>
          </a:prstGeom>
        </p:spPr>
        <p:txBody>
          <a:bodyPr>
            <a:normAutofit/>
          </a:bodyPr>
          <a:lstStyle>
            <a:lvl1pPr marL="11113" indent="-11113">
              <a:lnSpc>
                <a:spcPct val="100000"/>
              </a:lnSpc>
              <a:buNone/>
              <a:tabLst/>
              <a:defRPr sz="3800" b="1" i="0">
                <a:solidFill>
                  <a:srgbClr val="169B62"/>
                </a:solidFill>
                <a:latin typeface="Marianne" panose="02000000000000000000" pitchFamily="2" charset="0"/>
              </a:defRPr>
            </a:lvl1pPr>
          </a:lstStyle>
          <a:p>
            <a:pPr lvl="0"/>
            <a:r>
              <a:rPr lang="en-US" dirty="0" err="1"/>
              <a:t>remplacer</a:t>
            </a:r>
            <a:r>
              <a:rPr lang="en-US" dirty="0"/>
              <a:t> par </a:t>
            </a:r>
            <a:r>
              <a:rPr lang="en-US" dirty="0" err="1"/>
              <a:t>votre</a:t>
            </a:r>
            <a:r>
              <a:rPr lang="en-US" dirty="0"/>
              <a:t> message sur </a:t>
            </a:r>
            <a:r>
              <a:rPr lang="en-US" dirty="0" err="1"/>
              <a:t>mesure</a:t>
            </a:r>
            <a:r>
              <a:rPr lang="en-US" dirty="0"/>
              <a:t> </a:t>
            </a:r>
          </a:p>
        </p:txBody>
      </p:sp>
      <p:sp>
        <p:nvSpPr>
          <p:cNvPr id="14" name="Text Placeholder 17">
            <a:extLst>
              <a:ext uri="{FF2B5EF4-FFF2-40B4-BE49-F238E27FC236}">
                <a16:creationId xmlns:a16="http://schemas.microsoft.com/office/drawing/2014/main" id="{817529CE-3F18-F441-82A8-690C2395375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469161" y="2898709"/>
            <a:ext cx="4108942" cy="349232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4763" indent="-4763">
              <a:lnSpc>
                <a:spcPct val="100000"/>
              </a:lnSpc>
              <a:buNone/>
              <a:tabLst/>
              <a:defRPr sz="1900" b="1" i="0">
                <a:solidFill>
                  <a:schemeClr val="bg1"/>
                </a:solidFill>
                <a:latin typeface="Marianne" panose="02000000000000000000" pitchFamily="2" charset="0"/>
              </a:defRPr>
            </a:lvl1pPr>
          </a:lstStyle>
          <a:p>
            <a:pPr lvl="0"/>
            <a:r>
              <a:rPr lang="en-US" dirty="0"/>
              <a:t>MA VILLE</a:t>
            </a:r>
          </a:p>
        </p:txBody>
      </p:sp>
      <p:sp>
        <p:nvSpPr>
          <p:cNvPr id="15" name="Text Placeholder 17">
            <a:extLst>
              <a:ext uri="{FF2B5EF4-FFF2-40B4-BE49-F238E27FC236}">
                <a16:creationId xmlns:a16="http://schemas.microsoft.com/office/drawing/2014/main" id="{D03E9F94-6F02-D045-93BC-DA7F4DB78C8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69161" y="3218768"/>
            <a:ext cx="4108942" cy="23274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4763" indent="-4763">
              <a:lnSpc>
                <a:spcPct val="100000"/>
              </a:lnSpc>
              <a:buNone/>
              <a:tabLst/>
              <a:defRPr sz="1400" b="1" i="0">
                <a:solidFill>
                  <a:schemeClr val="bg1"/>
                </a:solidFill>
                <a:latin typeface="Marianne" panose="02000000000000000000" pitchFamily="2" charset="0"/>
              </a:defRPr>
            </a:lvl1pPr>
          </a:lstStyle>
          <a:p>
            <a:pPr lvl="0"/>
            <a:r>
              <a:rPr lang="en-US" dirty="0"/>
              <a:t>METROPOLE</a:t>
            </a:r>
          </a:p>
        </p:txBody>
      </p:sp>
    </p:spTree>
    <p:extLst>
      <p:ext uri="{BB962C8B-B14F-4D97-AF65-F5344CB8AC3E}">
        <p14:creationId xmlns:p14="http://schemas.microsoft.com/office/powerpoint/2010/main" val="3745038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6994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6A70CD-3956-534F-B095-E94238AC1E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29AD4F-7A26-A747-B5FA-5DCC89EFFAE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9C1C3D0-6C9F-0448-B4C4-7C2DE2A5A45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2772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Marianne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Martial Kurtz</dc:creator>
  <cp:lastModifiedBy>Martial Kurtz</cp:lastModifiedBy>
  <cp:revision>1</cp:revision>
  <dcterms:created xsi:type="dcterms:W3CDTF">2021-01-14T20:04:21Z</dcterms:created>
  <dcterms:modified xsi:type="dcterms:W3CDTF">2021-01-14T20:07:27Z</dcterms:modified>
</cp:coreProperties>
</file>