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9B62"/>
    <a:srgbClr val="000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 snapToGrid="0" snapToObjects="1">
      <p:cViewPr>
        <p:scale>
          <a:sx n="87" d="100"/>
          <a:sy n="87" d="100"/>
        </p:scale>
        <p:origin x="1440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AB65A03-6A91-B04C-B6C5-DE840DE34824}"/>
              </a:ext>
            </a:extLst>
          </p:cNvPr>
          <p:cNvSpPr/>
          <p:nvPr userDrawn="1"/>
        </p:nvSpPr>
        <p:spPr>
          <a:xfrm>
            <a:off x="627797" y="641445"/>
            <a:ext cx="10931856" cy="5581934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0F7F71-A0DC-C84F-A1D3-8BDDE45C3F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80579" y="5996784"/>
            <a:ext cx="1230843" cy="4458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B0AAD0-9CD7-F34F-852E-660B5C6C0C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92631" y="2720468"/>
            <a:ext cx="309005" cy="456485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E4C07C02-F46F-DE4D-8AC1-E99468F8F8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20888" y="850652"/>
            <a:ext cx="2152752" cy="1517606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BF3DF38-CC62-C245-8E80-D38BC077173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79485" y="3266162"/>
            <a:ext cx="8380413" cy="2382838"/>
          </a:xfrm>
        </p:spPr>
        <p:txBody>
          <a:bodyPr>
            <a:normAutofit/>
          </a:bodyPr>
          <a:lstStyle>
            <a:lvl1pPr marL="11113" indent="-11113">
              <a:lnSpc>
                <a:spcPct val="100000"/>
              </a:lnSpc>
              <a:buNone/>
              <a:tabLst/>
              <a:defRPr sz="5900" b="1" i="0">
                <a:solidFill>
                  <a:srgbClr val="169B62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en-US" dirty="0" err="1"/>
              <a:t>remplacer</a:t>
            </a:r>
            <a:r>
              <a:rPr lang="en-US" dirty="0"/>
              <a:t> par </a:t>
            </a:r>
            <a:r>
              <a:rPr lang="en-US" dirty="0" err="1"/>
              <a:t>votre</a:t>
            </a:r>
            <a:r>
              <a:rPr lang="en-US" dirty="0"/>
              <a:t> message sur </a:t>
            </a:r>
            <a:r>
              <a:rPr lang="en-US" dirty="0" err="1"/>
              <a:t>mesure</a:t>
            </a:r>
            <a:r>
              <a:rPr lang="en-US" dirty="0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5C38368-FB90-6348-B7CA-B4019920658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12272" y="2691783"/>
            <a:ext cx="4108942" cy="349232"/>
          </a:xfrm>
        </p:spPr>
        <p:txBody>
          <a:bodyPr lIns="0" tIns="0" rIns="0" bIns="0" anchor="b">
            <a:noAutofit/>
          </a:bodyPr>
          <a:lstStyle>
            <a:lvl1pPr marL="4763" indent="-4763">
              <a:lnSpc>
                <a:spcPct val="100000"/>
              </a:lnSpc>
              <a:buNone/>
              <a:tabLst/>
              <a:defRPr sz="2300" b="1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en-US" dirty="0"/>
              <a:t>MA VILLE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FAFD0790-005E-BD41-89B1-7844B00DB2C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12272" y="2993938"/>
            <a:ext cx="4108942" cy="232740"/>
          </a:xfrm>
        </p:spPr>
        <p:txBody>
          <a:bodyPr lIns="0" tIns="0" rIns="0" bIns="0" anchor="t">
            <a:noAutofit/>
          </a:bodyPr>
          <a:lstStyle>
            <a:lvl1pPr marL="4763" indent="-4763">
              <a:lnSpc>
                <a:spcPct val="100000"/>
              </a:lnSpc>
              <a:buNone/>
              <a:tabLst/>
              <a:defRPr sz="1600" b="1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en-US" dirty="0"/>
              <a:t>METROPOLE</a:t>
            </a:r>
          </a:p>
        </p:txBody>
      </p:sp>
    </p:spTree>
    <p:extLst>
      <p:ext uri="{BB962C8B-B14F-4D97-AF65-F5344CB8AC3E}">
        <p14:creationId xmlns:p14="http://schemas.microsoft.com/office/powerpoint/2010/main" val="3336126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6A6BA5-A130-1F4A-8DD2-A4EBB751E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1FAF7-B4E1-C042-8759-C4B550DEA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6ADD1-D850-224B-AE94-006FD7416C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D6DB5-AF42-104A-A53B-98EFD66BE71D}" type="datetimeFigureOut">
              <a:rPr lang="en-US" smtClean="0"/>
              <a:t>1/14/21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FB1F9F-ADB0-DB42-9B54-F633F2B733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83170-648B-0F47-AB67-5BDF58172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9D75C-664E-8A42-A297-E946B3703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199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702C0E-0388-E546-967F-DEC504B7BA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06AE8E9-0C83-E54C-A1B4-B02DCC0B51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7755FC0-E270-9C41-B551-8ABB816216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73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OV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91AE4F"/>
      </a:accent1>
      <a:accent2>
        <a:srgbClr val="00AC8C"/>
      </a:accent2>
      <a:accent3>
        <a:srgbClr val="5770BE"/>
      </a:accent3>
      <a:accent4>
        <a:srgbClr val="FF8D7E"/>
      </a:accent4>
      <a:accent5>
        <a:srgbClr val="FDCF41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Marianne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Martial Kurtz</dc:creator>
  <cp:lastModifiedBy>Martial Kurtz</cp:lastModifiedBy>
  <cp:revision>3</cp:revision>
  <dcterms:created xsi:type="dcterms:W3CDTF">2021-01-14T19:52:42Z</dcterms:created>
  <dcterms:modified xsi:type="dcterms:W3CDTF">2021-01-14T20:07:36Z</dcterms:modified>
</cp:coreProperties>
</file>