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92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4"/>
  </p:normalViewPr>
  <p:slideViewPr>
    <p:cSldViewPr snapToGrid="0" snapToObjects="1">
      <p:cViewPr>
        <p:scale>
          <a:sx n="39" d="100"/>
          <a:sy n="39" d="100"/>
        </p:scale>
        <p:origin x="3904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705F098-6292-934D-9362-70E77181E628}"/>
              </a:ext>
            </a:extLst>
          </p:cNvPr>
          <p:cNvSpPr/>
          <p:nvPr userDrawn="1"/>
        </p:nvSpPr>
        <p:spPr>
          <a:xfrm rot="5400000">
            <a:off x="-2036928" y="3305033"/>
            <a:ext cx="10931856" cy="5581934"/>
          </a:xfrm>
          <a:prstGeom prst="rect">
            <a:avLst/>
          </a:prstGeom>
          <a:solidFill>
            <a:srgbClr val="000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092A5F-3D1B-6A41-B8C3-8B9B11CD74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13579" y="11338994"/>
            <a:ext cx="1230843" cy="4458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4BE9A0-6740-6840-B51A-961A1E05CFE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4760" y="4355539"/>
            <a:ext cx="357579" cy="52824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DA721F0D-0578-8845-A690-6D90C63382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18205" y="1050949"/>
            <a:ext cx="2428224" cy="1711803"/>
          </a:xfrm>
          <a:prstGeom prst="rect">
            <a:avLst/>
          </a:prstGeom>
        </p:spPr>
      </p:pic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64B7C3B9-8FFF-AE40-AC0A-94B0CBCEE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0460" y="5041740"/>
            <a:ext cx="5219507" cy="4548029"/>
          </a:xfrm>
          <a:prstGeom prst="rect">
            <a:avLst/>
          </a:prstGeom>
        </p:spPr>
        <p:txBody>
          <a:bodyPr>
            <a:normAutofit/>
          </a:bodyPr>
          <a:lstStyle>
            <a:lvl1pPr marL="11113" indent="-11113">
              <a:lnSpc>
                <a:spcPct val="100000"/>
              </a:lnSpc>
              <a:buNone/>
              <a:tabLst/>
              <a:defRPr sz="5200" b="1" i="0">
                <a:solidFill>
                  <a:srgbClr val="169B62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 err="1"/>
              <a:t>remplacer</a:t>
            </a:r>
            <a:r>
              <a:rPr lang="en-US" dirty="0"/>
              <a:t> par </a:t>
            </a:r>
            <a:r>
              <a:rPr lang="en-US" dirty="0" err="1"/>
              <a:t>votre</a:t>
            </a:r>
            <a:r>
              <a:rPr lang="en-US" dirty="0"/>
              <a:t> message sur </a:t>
            </a:r>
            <a:r>
              <a:rPr lang="en-US" dirty="0" err="1"/>
              <a:t>mesure</a:t>
            </a:r>
            <a:r>
              <a:rPr lang="en-US" dirty="0"/>
              <a:t> </a:t>
            </a:r>
          </a:p>
        </p:txBody>
      </p:sp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B47117AC-4B43-4E45-830F-799E337490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36117" y="4353062"/>
            <a:ext cx="4108942" cy="34923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23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MA VILLE</a:t>
            </a:r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87D61301-164D-C549-8E7D-E4D3B3440F2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6117" y="4655217"/>
            <a:ext cx="4108942" cy="23274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4763" indent="-4763">
              <a:lnSpc>
                <a:spcPct val="100000"/>
              </a:lnSpc>
              <a:buNone/>
              <a:tabLst/>
              <a:defRPr sz="1600" b="1" i="0">
                <a:solidFill>
                  <a:schemeClr val="bg1"/>
                </a:solidFill>
                <a:latin typeface="Marianne" panose="02000000000000000000" pitchFamily="2" charset="0"/>
              </a:defRPr>
            </a:lvl1pPr>
          </a:lstStyle>
          <a:p>
            <a:pPr lvl="0"/>
            <a:r>
              <a:rPr lang="en-US" dirty="0"/>
              <a:t>METROPOLE</a:t>
            </a:r>
          </a:p>
        </p:txBody>
      </p:sp>
    </p:spTree>
    <p:extLst>
      <p:ext uri="{BB962C8B-B14F-4D97-AF65-F5344CB8AC3E}">
        <p14:creationId xmlns:p14="http://schemas.microsoft.com/office/powerpoint/2010/main" val="3654655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709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EE9E0F-83C1-E846-9383-E87FC6821B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00786C-B5EB-5E4C-90D1-2E10EE0FFF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CE290D-DB6A-734B-9D4C-55B4790174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47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OV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91AE4F"/>
      </a:accent1>
      <a:accent2>
        <a:srgbClr val="00AC8C"/>
      </a:accent2>
      <a:accent3>
        <a:srgbClr val="5770BE"/>
      </a:accent3>
      <a:accent4>
        <a:srgbClr val="FF8D7E"/>
      </a:accent4>
      <a:accent5>
        <a:srgbClr val="FDCF4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Marianne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Martial Kurtz</dc:creator>
  <cp:lastModifiedBy>Martial Kurtz</cp:lastModifiedBy>
  <cp:revision>1</cp:revision>
  <dcterms:created xsi:type="dcterms:W3CDTF">2021-01-14T20:00:47Z</dcterms:created>
  <dcterms:modified xsi:type="dcterms:W3CDTF">2021-01-14T20:04:19Z</dcterms:modified>
</cp:coreProperties>
</file>