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5" autoAdjust="0"/>
    <p:restoredTop sz="94660"/>
  </p:normalViewPr>
  <p:slideViewPr>
    <p:cSldViewPr snapToGrid="0">
      <p:cViewPr varScale="1">
        <p:scale>
          <a:sx n="105" d="100"/>
          <a:sy n="105" d="100"/>
        </p:scale>
        <p:origin x="120" y="2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25473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179276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443540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93926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060326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500601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960065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706633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660562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033108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29440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256EB-DDEF-49CD-8859-1C8B32BFB8B4}" type="datetimeFigureOut">
              <a:rPr lang="fr-FR" smtClean="0"/>
              <a:t>18/01/2021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F4692A-1EF1-4E29-9E85-DC336002F3B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176799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609363" y="885470"/>
            <a:ext cx="6973273" cy="50870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6027105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Grand écran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>PPT/DSI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DESHAIES, Pauline (DICOM/CAMPAGNES)</dc:creator>
  <cp:lastModifiedBy>DESHAIES, Pauline (DICOM/CAMPAGNES)</cp:lastModifiedBy>
  <cp:revision>1</cp:revision>
  <dcterms:created xsi:type="dcterms:W3CDTF">2021-01-18T14:36:13Z</dcterms:created>
  <dcterms:modified xsi:type="dcterms:W3CDTF">2021-01-18T14:36:43Z</dcterms:modified>
</cp:coreProperties>
</file>

<file path=docProps/thumbnail.jpeg>
</file>