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6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214492-DA5A-119B-37EE-183A63D457F7}" name="Clémentine BOSSEVAIN" initials="CB" userId="S::Clementine.BOSSEVAIN@alcimed.com::24a43c7b-980c-4573-9076-b50acd03ee43" providerId="AD"/>
  <p188:author id="{2726F1C7-A54E-0F82-EB5D-AF23CE1DC19A}" name="Cécile BARTHET" initials="CB" userId="S::cecile.barthet@alcimed.com::f5b1d5b2-6c03-4842-9c57-7bf4b134e3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SIN, Christelle" initials="VC" lastIdx="1" clrIdx="0">
    <p:extLst>
      <p:ext uri="{19B8F6BF-5375-455C-9EA6-DF929625EA0E}">
        <p15:presenceInfo xmlns:p15="http://schemas.microsoft.com/office/powerpoint/2012/main" userId="S-1-5-21-448539723-1644491937-682003330-533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2B2"/>
    <a:srgbClr val="07DFAF"/>
    <a:srgbClr val="E2EFDA"/>
    <a:srgbClr val="FFF2CC"/>
    <a:srgbClr val="FCB6B2"/>
    <a:srgbClr val="FFFFFF"/>
    <a:srgbClr val="C3FDF1"/>
    <a:srgbClr val="FF0044"/>
    <a:srgbClr val="FF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841" y="9378892"/>
            <a:ext cx="1176481" cy="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4E3C5-DDF2-4650-88B4-0F1ED21DA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Avril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2052970" y="55308"/>
            <a:ext cx="290713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 ENTRE EHPAD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1FAE80-6F2C-4824-A776-24A129BCE187}"/>
              </a:ext>
            </a:extLst>
          </p:cNvPr>
          <p:cNvSpPr/>
          <p:nvPr/>
        </p:nvSpPr>
        <p:spPr>
          <a:xfrm>
            <a:off x="412782" y="1903421"/>
            <a:ext cx="6032436" cy="582017"/>
          </a:xfrm>
          <a:prstGeom prst="rect">
            <a:avLst/>
          </a:prstGeom>
          <a:solidFill>
            <a:schemeClr val="bg1"/>
          </a:solidFill>
          <a:ln w="28575">
            <a:solidFill>
              <a:srgbClr val="5C42B2"/>
            </a:solidFill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en-US" sz="1200" b="1" u="sng" dirty="0">
                <a:solidFill>
                  <a:srgbClr val="1E1E1E"/>
                </a:solidFill>
                <a:latin typeface="Arial"/>
              </a:rPr>
              <a:t>OBJECTIF</a:t>
            </a:r>
          </a:p>
          <a:p>
            <a:pPr algn="ctr"/>
            <a:r>
              <a:rPr lang="fr-FR" sz="1400" b="1" dirty="0"/>
              <a:t>S’assurer que les moyens nécessaires sont mis à disposition</a:t>
            </a:r>
          </a:p>
        </p:txBody>
      </p:sp>
      <p:pic>
        <p:nvPicPr>
          <p:cNvPr id="14" name="Graphique 13" descr="Mille contour">
            <a:extLst>
              <a:ext uri="{FF2B5EF4-FFF2-40B4-BE49-F238E27FC236}">
                <a16:creationId xmlns:a16="http://schemas.microsoft.com/office/drawing/2014/main" id="{BABDA7E7-7020-4524-882B-E926C43F5F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54225" y="1623602"/>
            <a:ext cx="517113" cy="517113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7BAC66D-86C1-4507-A0FB-73B618E0B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16725"/>
              </p:ext>
            </p:extLst>
          </p:nvPr>
        </p:nvGraphicFramePr>
        <p:xfrm>
          <a:off x="471487" y="2909135"/>
          <a:ext cx="5915025" cy="563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330">
                  <a:extLst>
                    <a:ext uri="{9D8B030D-6E8A-4147-A177-3AD203B41FA5}">
                      <a16:colId xmlns:a16="http://schemas.microsoft.com/office/drawing/2014/main" val="1878525597"/>
                    </a:ext>
                  </a:extLst>
                </a:gridCol>
                <a:gridCol w="1059726">
                  <a:extLst>
                    <a:ext uri="{9D8B030D-6E8A-4147-A177-3AD203B41FA5}">
                      <a16:colId xmlns:a16="http://schemas.microsoft.com/office/drawing/2014/main" val="484870966"/>
                    </a:ext>
                  </a:extLst>
                </a:gridCol>
                <a:gridCol w="1087409">
                  <a:extLst>
                    <a:ext uri="{9D8B030D-6E8A-4147-A177-3AD203B41FA5}">
                      <a16:colId xmlns:a16="http://schemas.microsoft.com/office/drawing/2014/main" val="297493167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05383595"/>
                    </a:ext>
                  </a:extLst>
                </a:gridCol>
              </a:tblGrid>
              <a:tr h="924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Désignation de l’élément nécessaire</a:t>
                      </a:r>
                      <a:endParaRPr lang="fr-FR" sz="1100" b="1" i="0" u="none" strike="noStrike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</a:rPr>
                        <a:t>Mise à disposition possible? </a:t>
                      </a:r>
                      <a:r>
                        <a:rPr lang="fr-FR" sz="1100" i="1" u="none" strike="noStrike" dirty="0">
                          <a:effectLst/>
                        </a:rPr>
                        <a:t>(Remplir oui/non)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Structure fournisseuse</a:t>
                      </a:r>
                      <a:endParaRPr lang="fr-FR" sz="1100" b="1" i="0" u="none" strike="noStrike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Modalités de mise à disposition </a:t>
                      </a:r>
                      <a:endParaRPr lang="fr-FR" sz="1100" b="1" i="0" u="none" strike="noStrike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932541447"/>
                  </a:ext>
                </a:extLst>
              </a:tr>
              <a:tr h="721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effectLst/>
                        </a:rPr>
                        <a:t>Moyen de mobilité (voiture de fonction, voiture de location…)</a:t>
                      </a:r>
                      <a:endParaRPr lang="fr-FR" sz="1100" b="1" i="0" u="none" strike="noStrike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extLst>
                  <a:ext uri="{0D108BD9-81ED-4DB2-BD59-A6C34878D82A}">
                    <a16:rowId xmlns:a16="http://schemas.microsoft.com/office/drawing/2014/main" val="1974680367"/>
                  </a:ext>
                </a:extLst>
              </a:tr>
              <a:tr h="555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>
                          <a:effectLst/>
                        </a:rPr>
                        <a:t>Outil de suivi des interventions (application mobile, fiche de suivi, …)</a:t>
                      </a:r>
                      <a:endParaRPr lang="fr-FR" sz="1100" b="1" i="0" u="none" strike="noStrike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tc>
                  <a:txBody>
                    <a:bodyPr/>
                    <a:lstStyle/>
                    <a:p>
                      <a:pPr algn="l" fontAlgn="t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/>
                </a:tc>
                <a:extLst>
                  <a:ext uri="{0D108BD9-81ED-4DB2-BD59-A6C34878D82A}">
                    <a16:rowId xmlns:a16="http://schemas.microsoft.com/office/drawing/2014/main" val="2044409611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strike="noStrike" dirty="0">
                          <a:effectLst/>
                        </a:rPr>
                        <a:t>Moyen de communication (forfait téléphonique, téléphone de fonction…)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extLst>
                  <a:ext uri="{0D108BD9-81ED-4DB2-BD59-A6C34878D82A}">
                    <a16:rowId xmlns:a16="http://schemas.microsoft.com/office/drawing/2014/main" val="560857196"/>
                  </a:ext>
                </a:extLst>
              </a:tr>
              <a:tr h="896866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strike="noStrike" dirty="0">
                          <a:effectLst/>
                        </a:rPr>
                        <a:t>Matériel médical (précisez) …...........................................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extLst>
                  <a:ext uri="{0D108BD9-81ED-4DB2-BD59-A6C34878D82A}">
                    <a16:rowId xmlns:a16="http://schemas.microsoft.com/office/drawing/2014/main" val="335670177"/>
                  </a:ext>
                </a:extLst>
              </a:tr>
              <a:tr h="8137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Matériel non médical (précisez)</a:t>
                      </a:r>
                    </a:p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…............................................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extLst>
                  <a:ext uri="{0D108BD9-81ED-4DB2-BD59-A6C34878D82A}">
                    <a16:rowId xmlns:a16="http://schemas.microsoft.com/office/drawing/2014/main" val="2306615796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Eléments d’accès aux EHPAD (badge, clefs…)</a:t>
                      </a: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extLst>
                  <a:ext uri="{0D108BD9-81ED-4DB2-BD59-A6C34878D82A}">
                    <a16:rowId xmlns:a16="http://schemas.microsoft.com/office/drawing/2014/main" val="4037051769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……………………………….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extLst>
                  <a:ext uri="{0D108BD9-81ED-4DB2-BD59-A6C34878D82A}">
                    <a16:rowId xmlns:a16="http://schemas.microsoft.com/office/drawing/2014/main" val="7516715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0D1C257-6016-46FF-B25C-81652724E8C4}"/>
              </a:ext>
            </a:extLst>
          </p:cNvPr>
          <p:cNvSpPr/>
          <p:nvPr/>
        </p:nvSpPr>
        <p:spPr>
          <a:xfrm>
            <a:off x="0" y="582017"/>
            <a:ext cx="6858000" cy="1041585"/>
          </a:xfrm>
          <a:prstGeom prst="rect">
            <a:avLst/>
          </a:prstGeom>
          <a:solidFill>
            <a:srgbClr val="5C42B2"/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347321" y="620777"/>
            <a:ext cx="3428524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/>
              <a:t>LOGISTIQUE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E41CB2D8-31D8-4563-8258-AF2A4B344FEE}"/>
              </a:ext>
            </a:extLst>
          </p:cNvPr>
          <p:cNvSpPr txBox="1">
            <a:spLocks/>
          </p:cNvSpPr>
          <p:nvPr/>
        </p:nvSpPr>
        <p:spPr>
          <a:xfrm>
            <a:off x="2050407" y="1102809"/>
            <a:ext cx="3428524" cy="713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i="1" dirty="0" smtClean="0"/>
              <a:t>Liste</a:t>
            </a:r>
            <a:r>
              <a:rPr lang="en-US" sz="2000" i="1" dirty="0" smtClean="0"/>
              <a:t> </a:t>
            </a:r>
            <a:r>
              <a:rPr lang="en-US" sz="2000" i="1" dirty="0"/>
              <a:t>des </a:t>
            </a:r>
            <a:r>
              <a:rPr lang="fr-FR" sz="2000" i="1" dirty="0" smtClean="0"/>
              <a:t>moyens</a:t>
            </a:r>
            <a:r>
              <a:rPr lang="en-US" sz="2000" i="1" dirty="0" smtClean="0"/>
              <a:t> </a:t>
            </a:r>
            <a:r>
              <a:rPr lang="en-US" sz="2000" i="1" dirty="0"/>
              <a:t>mis à disposition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446539" y="1"/>
            <a:ext cx="503967" cy="1624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just"/>
            <a:r>
              <a:rPr lang="fr-FR" sz="1200" b="1" dirty="0"/>
              <a:t>Pendant le portage</a:t>
            </a:r>
          </a:p>
        </p:txBody>
      </p:sp>
    </p:spTree>
    <p:extLst>
      <p:ext uri="{BB962C8B-B14F-4D97-AF65-F5344CB8AC3E}">
        <p14:creationId xmlns:p14="http://schemas.microsoft.com/office/powerpoint/2010/main" val="1055792225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Format A4 (210 x 297 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 Regular</vt:lpstr>
      <vt:lpstr>Orange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VOISIN</dc:creator>
  <cp:lastModifiedBy>VOISIN, Christelle</cp:lastModifiedBy>
  <cp:revision>30</cp:revision>
  <dcterms:created xsi:type="dcterms:W3CDTF">2022-02-01T13:48:36Z</dcterms:created>
  <dcterms:modified xsi:type="dcterms:W3CDTF">2022-05-06T06:20:32Z</dcterms:modified>
</cp:coreProperties>
</file>