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D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-31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34FF3C-D9A6-421A-964E-58268FA1FCA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340041D-144E-4E57-8B15-056F979D3400}">
      <dgm:prSet phldrT="[Texte]" custT="1"/>
      <dgm:spPr>
        <a:ln>
          <a:solidFill>
            <a:srgbClr val="C4D5EB"/>
          </a:solidFill>
        </a:ln>
      </dgm:spPr>
      <dgm:t>
        <a:bodyPr/>
        <a:lstStyle/>
        <a:p>
          <a:pPr algn="ctr"/>
          <a:r>
            <a:rPr lang="fr-FR" sz="1100" b="1" dirty="0" smtClean="0"/>
            <a:t>Je télécharge depuis la plateforme les deux fichiers: </a:t>
          </a:r>
        </a:p>
        <a:p>
          <a:pPr algn="l"/>
          <a:r>
            <a:rPr lang="fr-FR" sz="1100" b="1" dirty="0" smtClean="0"/>
            <a:t>- le fichier Excel</a:t>
          </a:r>
        </a:p>
        <a:p>
          <a:pPr algn="l"/>
          <a:r>
            <a:rPr lang="fr-FR" sz="1100" b="1" dirty="0" smtClean="0"/>
            <a:t>- le fichier csv de données à importer dans le fichier Excel</a:t>
          </a:r>
          <a:endParaRPr lang="fr-FR" sz="1100" dirty="0"/>
        </a:p>
      </dgm:t>
    </dgm:pt>
    <dgm:pt modelId="{004DD26D-91D2-4720-8610-608002029D0F}" type="parTrans" cxnId="{2E6C6B62-1201-447A-BE61-937C50A53826}">
      <dgm:prSet/>
      <dgm:spPr/>
      <dgm:t>
        <a:bodyPr/>
        <a:lstStyle/>
        <a:p>
          <a:endParaRPr lang="fr-FR" sz="2000"/>
        </a:p>
      </dgm:t>
    </dgm:pt>
    <dgm:pt modelId="{94708E05-1E4B-4CC1-AD3C-B74993D9F023}" type="sibTrans" cxnId="{2E6C6B62-1201-447A-BE61-937C50A53826}">
      <dgm:prSet/>
      <dgm:spPr/>
      <dgm:t>
        <a:bodyPr/>
        <a:lstStyle/>
        <a:p>
          <a:endParaRPr lang="fr-FR" sz="2000"/>
        </a:p>
      </dgm:t>
    </dgm:pt>
    <dgm:pt modelId="{FFF0C9A2-F245-46DE-8DE1-6DD2C8FA4AD6}">
      <dgm:prSet custT="1"/>
      <dgm:spPr/>
      <dgm:t>
        <a:bodyPr/>
        <a:lstStyle/>
        <a:p>
          <a:r>
            <a:rPr lang="fr-FR" sz="1100" b="1" dirty="0" smtClean="0"/>
            <a:t>J’ouvre le fichier Excel et j’importe le fichier csv de données dans le fichier Excel ce qui intégrera les caractéristiques de mon établissement.</a:t>
          </a:r>
          <a:endParaRPr lang="fr-FR" sz="1100" dirty="0"/>
        </a:p>
      </dgm:t>
    </dgm:pt>
    <dgm:pt modelId="{B77F6FDB-C408-4733-A49A-77ED93721F59}" type="parTrans" cxnId="{04A73291-CDB6-4B32-A050-A304D0C806F8}">
      <dgm:prSet/>
      <dgm:spPr/>
      <dgm:t>
        <a:bodyPr/>
        <a:lstStyle/>
        <a:p>
          <a:endParaRPr lang="fr-FR" sz="2000"/>
        </a:p>
      </dgm:t>
    </dgm:pt>
    <dgm:pt modelId="{B90A2C7E-104B-4EAF-8F16-1A2CC9B938B8}" type="sibTrans" cxnId="{04A73291-CDB6-4B32-A050-A304D0C806F8}">
      <dgm:prSet/>
      <dgm:spPr/>
      <dgm:t>
        <a:bodyPr/>
        <a:lstStyle/>
        <a:p>
          <a:endParaRPr lang="fr-FR" sz="2000"/>
        </a:p>
      </dgm:t>
    </dgm:pt>
    <dgm:pt modelId="{1C205825-8FB9-4E97-B54D-D8EAF5FAB2D7}">
      <dgm:prSet custT="1"/>
      <dgm:spPr/>
      <dgm:t>
        <a:bodyPr/>
        <a:lstStyle/>
        <a:p>
          <a:r>
            <a:rPr lang="fr-FR" sz="1100" b="1" dirty="0" smtClean="0"/>
            <a:t>Je saisis mes données dans le fichier Excel.</a:t>
          </a:r>
          <a:endParaRPr lang="fr-FR" sz="1100" dirty="0"/>
        </a:p>
      </dgm:t>
    </dgm:pt>
    <dgm:pt modelId="{82DF15C7-F215-41E9-A9C5-71DE436AD35A}" type="parTrans" cxnId="{E070DB32-1D0D-453E-9E8C-6C52FCEFB64A}">
      <dgm:prSet/>
      <dgm:spPr/>
      <dgm:t>
        <a:bodyPr/>
        <a:lstStyle/>
        <a:p>
          <a:endParaRPr lang="fr-FR" sz="2000"/>
        </a:p>
      </dgm:t>
    </dgm:pt>
    <dgm:pt modelId="{9E51AAB5-12A9-45C8-BB51-B46871C7660D}" type="sibTrans" cxnId="{E070DB32-1D0D-453E-9E8C-6C52FCEFB64A}">
      <dgm:prSet/>
      <dgm:spPr/>
      <dgm:t>
        <a:bodyPr/>
        <a:lstStyle/>
        <a:p>
          <a:endParaRPr lang="fr-FR" sz="2000"/>
        </a:p>
      </dgm:t>
    </dgm:pt>
    <dgm:pt modelId="{1E0A4864-2679-4DCD-85A0-76DD5191E37D}">
      <dgm:prSet custT="1"/>
      <dgm:spPr/>
      <dgm:t>
        <a:bodyPr/>
        <a:lstStyle/>
        <a:p>
          <a:r>
            <a:rPr lang="fr-FR" sz="1100" b="1" dirty="0" smtClean="0"/>
            <a:t>J’exporte mes données saisies en cliquant sur « Exporter» ce qui génère un nouveau fichier CSV contenant mes réponses (fichier à sauvegarder sur mon poste).</a:t>
          </a:r>
          <a:endParaRPr lang="fr-FR" sz="1100" dirty="0">
            <a:solidFill>
              <a:srgbClr val="FF0000"/>
            </a:solidFill>
          </a:endParaRPr>
        </a:p>
      </dgm:t>
    </dgm:pt>
    <dgm:pt modelId="{3B043D3F-335B-4ED8-99B2-41433FCB4E76}" type="parTrans" cxnId="{5B016B25-133D-470D-8983-2CC721A159A7}">
      <dgm:prSet/>
      <dgm:spPr/>
      <dgm:t>
        <a:bodyPr/>
        <a:lstStyle/>
        <a:p>
          <a:endParaRPr lang="fr-FR" sz="2000"/>
        </a:p>
      </dgm:t>
    </dgm:pt>
    <dgm:pt modelId="{19832018-366F-4E04-9120-536B94C62C63}" type="sibTrans" cxnId="{5B016B25-133D-470D-8983-2CC721A159A7}">
      <dgm:prSet/>
      <dgm:spPr/>
      <dgm:t>
        <a:bodyPr/>
        <a:lstStyle/>
        <a:p>
          <a:endParaRPr lang="fr-FR" sz="2000"/>
        </a:p>
      </dgm:t>
    </dgm:pt>
    <dgm:pt modelId="{FA33B7E6-7A29-499E-BCCE-3ADE4C94B76F}">
      <dgm:prSet custT="1"/>
      <dgm:spPr/>
      <dgm:t>
        <a:bodyPr/>
        <a:lstStyle/>
        <a:p>
          <a:r>
            <a:rPr lang="fr-FR" sz="1100" b="1" dirty="0" smtClean="0"/>
            <a:t>J’importe le fichier csv contenant mes réponses dans la plateforme tableau de bord en cliquant sur « Parcourir »  et en sélectionnant le fichier csv contenant mes réponses. Je clique ensuite sur « Importer »</a:t>
          </a:r>
          <a:endParaRPr lang="fr-FR" sz="1100" dirty="0"/>
        </a:p>
      </dgm:t>
    </dgm:pt>
    <dgm:pt modelId="{F53F97D8-5284-4B16-8651-78A637D1E20B}" type="parTrans" cxnId="{1E878A3D-B137-47CC-A7D6-6C8E32A9C4B6}">
      <dgm:prSet/>
      <dgm:spPr/>
      <dgm:t>
        <a:bodyPr/>
        <a:lstStyle/>
        <a:p>
          <a:endParaRPr lang="fr-FR" sz="2000"/>
        </a:p>
      </dgm:t>
    </dgm:pt>
    <dgm:pt modelId="{D5C8EB23-7323-4DE7-96D3-1978844207B7}" type="sibTrans" cxnId="{1E878A3D-B137-47CC-A7D6-6C8E32A9C4B6}">
      <dgm:prSet/>
      <dgm:spPr/>
      <dgm:t>
        <a:bodyPr/>
        <a:lstStyle/>
        <a:p>
          <a:endParaRPr lang="fr-FR" sz="2000"/>
        </a:p>
      </dgm:t>
    </dgm:pt>
    <dgm:pt modelId="{FE7F45AA-6AB4-4BBF-A484-103D4E48A20E}" type="pres">
      <dgm:prSet presAssocID="{8934FF3C-D9A6-421A-964E-58268FA1FCA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EC520F19-2BD4-4D1C-A6C9-5AF1CF838DA3}" type="pres">
      <dgm:prSet presAssocID="{C340041D-144E-4E57-8B15-056F979D3400}" presName="composite" presStyleCnt="0"/>
      <dgm:spPr/>
    </dgm:pt>
    <dgm:pt modelId="{1889377B-EC94-451B-AD33-0FB80940698F}" type="pres">
      <dgm:prSet presAssocID="{C340041D-144E-4E57-8B15-056F979D3400}" presName="bentUpArrow1" presStyleLbl="alignImgPlace1" presStyleIdx="0" presStyleCnt="4"/>
      <dgm:spPr/>
    </dgm:pt>
    <dgm:pt modelId="{6AC5ABB0-C671-4071-A9C6-2B5E384E3F1E}" type="pres">
      <dgm:prSet presAssocID="{C340041D-144E-4E57-8B15-056F979D3400}" presName="ParentText" presStyleLbl="node1" presStyleIdx="0" presStyleCnt="5" custScaleX="20162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17B935-F502-44DE-8FD9-62FF7D260292}" type="pres">
      <dgm:prSet presAssocID="{C340041D-144E-4E57-8B15-056F979D3400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547DEBEA-4039-4853-82BC-D30A6BD89FBA}" type="pres">
      <dgm:prSet presAssocID="{94708E05-1E4B-4CC1-AD3C-B74993D9F023}" presName="sibTrans" presStyleCnt="0"/>
      <dgm:spPr/>
    </dgm:pt>
    <dgm:pt modelId="{C1226C83-EECC-4D36-8A4C-5E824DECB3D3}" type="pres">
      <dgm:prSet presAssocID="{FFF0C9A2-F245-46DE-8DE1-6DD2C8FA4AD6}" presName="composite" presStyleCnt="0"/>
      <dgm:spPr/>
    </dgm:pt>
    <dgm:pt modelId="{294B7B39-7C8A-4604-B860-C4DB606EBE46}" type="pres">
      <dgm:prSet presAssocID="{FFF0C9A2-F245-46DE-8DE1-6DD2C8FA4AD6}" presName="bentUpArrow1" presStyleLbl="alignImgPlace1" presStyleIdx="1" presStyleCnt="4" custScaleX="68520" custScaleY="79288" custLinFactNeighborX="-31561" custLinFactNeighborY="-34248"/>
      <dgm:spPr/>
    </dgm:pt>
    <dgm:pt modelId="{1E0F391A-0FA1-4383-BF85-8BB16CE81BD0}" type="pres">
      <dgm:prSet presAssocID="{FFF0C9A2-F245-46DE-8DE1-6DD2C8FA4AD6}" presName="ParentText" presStyleLbl="node1" presStyleIdx="1" presStyleCnt="5" custScaleX="201623" custScaleY="80158" custLinFactNeighborX="-10600" custLinFactNeighborY="-460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830CF11-463C-4AC2-BF3C-E612D035860A}" type="pres">
      <dgm:prSet presAssocID="{FFF0C9A2-F245-46DE-8DE1-6DD2C8FA4AD6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7FFF2741-05BF-43CA-92D7-8B7EF5E7262F}" type="pres">
      <dgm:prSet presAssocID="{B90A2C7E-104B-4EAF-8F16-1A2CC9B938B8}" presName="sibTrans" presStyleCnt="0"/>
      <dgm:spPr/>
    </dgm:pt>
    <dgm:pt modelId="{3DC8A445-1212-4A18-A908-B05389832F31}" type="pres">
      <dgm:prSet presAssocID="{1C205825-8FB9-4E97-B54D-D8EAF5FAB2D7}" presName="composite" presStyleCnt="0"/>
      <dgm:spPr/>
    </dgm:pt>
    <dgm:pt modelId="{C28A5CCA-7D5F-4791-8F91-1BDFD82D7A74}" type="pres">
      <dgm:prSet presAssocID="{1C205825-8FB9-4E97-B54D-D8EAF5FAB2D7}" presName="bentUpArrow1" presStyleLbl="alignImgPlace1" presStyleIdx="2" presStyleCnt="4" custScaleX="77473" custScaleY="77625" custLinFactNeighborX="-94466" custLinFactNeighborY="-65214"/>
      <dgm:spPr/>
    </dgm:pt>
    <dgm:pt modelId="{2EA0516B-708A-46DF-8221-A489C583F95E}" type="pres">
      <dgm:prSet presAssocID="{1C205825-8FB9-4E97-B54D-D8EAF5FAB2D7}" presName="ParentText" presStyleLbl="node1" presStyleIdx="2" presStyleCnt="5" custScaleX="201623" custScaleY="45460" custLinFactNeighborX="-28928" custLinFactNeighborY="-1763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23DB4C-85F4-43DB-8111-CF018BF78FBA}" type="pres">
      <dgm:prSet presAssocID="{1C205825-8FB9-4E97-B54D-D8EAF5FAB2D7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DF3CC874-425A-4CF6-92D0-00745AFB4A86}" type="pres">
      <dgm:prSet presAssocID="{9E51AAB5-12A9-45C8-BB51-B46871C7660D}" presName="sibTrans" presStyleCnt="0"/>
      <dgm:spPr/>
    </dgm:pt>
    <dgm:pt modelId="{628EF8C0-AAE5-4661-9510-C3C2F657BD7E}" type="pres">
      <dgm:prSet presAssocID="{1E0A4864-2679-4DCD-85A0-76DD5191E37D}" presName="composite" presStyleCnt="0"/>
      <dgm:spPr/>
    </dgm:pt>
    <dgm:pt modelId="{99BCE27D-7977-4810-AF3F-51CD1843C1B1}" type="pres">
      <dgm:prSet presAssocID="{1E0A4864-2679-4DCD-85A0-76DD5191E37D}" presName="bentUpArrow1" presStyleLbl="alignImgPlace1" presStyleIdx="3" presStyleCnt="4" custLinFactX="-21422" custLinFactNeighborX="-100000" custLinFactNeighborY="-60851"/>
      <dgm:spPr/>
    </dgm:pt>
    <dgm:pt modelId="{0EAF7EF4-8C63-42BF-B372-9D980A9D9153}" type="pres">
      <dgm:prSet presAssocID="{1E0A4864-2679-4DCD-85A0-76DD5191E37D}" presName="ParentText" presStyleLbl="node1" presStyleIdx="3" presStyleCnt="5" custScaleX="201623" custLinFactNeighborX="-75824" custLinFactNeighborY="-3593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53916B0-A969-4CDF-B3E6-CE09676619E2}" type="pres">
      <dgm:prSet presAssocID="{1E0A4864-2679-4DCD-85A0-76DD5191E37D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6A0A3532-05C3-4DEE-A330-B69074D7AD4C}" type="pres">
      <dgm:prSet presAssocID="{19832018-366F-4E04-9120-536B94C62C63}" presName="sibTrans" presStyleCnt="0"/>
      <dgm:spPr/>
    </dgm:pt>
    <dgm:pt modelId="{52D527E5-2016-471E-8BB1-28B78AF87F4C}" type="pres">
      <dgm:prSet presAssocID="{FA33B7E6-7A29-499E-BCCE-3ADE4C94B76F}" presName="composite" presStyleCnt="0"/>
      <dgm:spPr/>
    </dgm:pt>
    <dgm:pt modelId="{1E98D1E3-4167-4025-8468-231BB49DA399}" type="pres">
      <dgm:prSet presAssocID="{FA33B7E6-7A29-499E-BCCE-3ADE4C94B76F}" presName="ParentText" presStyleLbl="node1" presStyleIdx="4" presStyleCnt="5" custScaleX="201623" custLinFactNeighborX="-90463" custLinFactNeighborY="-4426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B016B25-133D-470D-8983-2CC721A159A7}" srcId="{8934FF3C-D9A6-421A-964E-58268FA1FCA1}" destId="{1E0A4864-2679-4DCD-85A0-76DD5191E37D}" srcOrd="3" destOrd="0" parTransId="{3B043D3F-335B-4ED8-99B2-41433FCB4E76}" sibTransId="{19832018-366F-4E04-9120-536B94C62C63}"/>
    <dgm:cxn modelId="{1D27498A-69AD-43EF-A984-89E3C489AE94}" type="presOf" srcId="{8934FF3C-D9A6-421A-964E-58268FA1FCA1}" destId="{FE7F45AA-6AB4-4BBF-A484-103D4E48A20E}" srcOrd="0" destOrd="0" presId="urn:microsoft.com/office/officeart/2005/8/layout/StepDownProcess"/>
    <dgm:cxn modelId="{C1C7E817-3CAD-4BB9-8016-F0D0CE5E1AF1}" type="presOf" srcId="{1C205825-8FB9-4E97-B54D-D8EAF5FAB2D7}" destId="{2EA0516B-708A-46DF-8221-A489C583F95E}" srcOrd="0" destOrd="0" presId="urn:microsoft.com/office/officeart/2005/8/layout/StepDownProcess"/>
    <dgm:cxn modelId="{339F504E-4038-497D-8EA4-127A39D0CBEA}" type="presOf" srcId="{C340041D-144E-4E57-8B15-056F979D3400}" destId="{6AC5ABB0-C671-4071-A9C6-2B5E384E3F1E}" srcOrd="0" destOrd="0" presId="urn:microsoft.com/office/officeart/2005/8/layout/StepDownProcess"/>
    <dgm:cxn modelId="{902F6BD0-3A94-403A-8F34-E56A3FD7C2EB}" type="presOf" srcId="{1E0A4864-2679-4DCD-85A0-76DD5191E37D}" destId="{0EAF7EF4-8C63-42BF-B372-9D980A9D9153}" srcOrd="0" destOrd="0" presId="urn:microsoft.com/office/officeart/2005/8/layout/StepDownProcess"/>
    <dgm:cxn modelId="{A676816D-D0E6-4B90-9420-BCCD81629054}" type="presOf" srcId="{FFF0C9A2-F245-46DE-8DE1-6DD2C8FA4AD6}" destId="{1E0F391A-0FA1-4383-BF85-8BB16CE81BD0}" srcOrd="0" destOrd="0" presId="urn:microsoft.com/office/officeart/2005/8/layout/StepDownProcess"/>
    <dgm:cxn modelId="{E070DB32-1D0D-453E-9E8C-6C52FCEFB64A}" srcId="{8934FF3C-D9A6-421A-964E-58268FA1FCA1}" destId="{1C205825-8FB9-4E97-B54D-D8EAF5FAB2D7}" srcOrd="2" destOrd="0" parTransId="{82DF15C7-F215-41E9-A9C5-71DE436AD35A}" sibTransId="{9E51AAB5-12A9-45C8-BB51-B46871C7660D}"/>
    <dgm:cxn modelId="{2E6C6B62-1201-447A-BE61-937C50A53826}" srcId="{8934FF3C-D9A6-421A-964E-58268FA1FCA1}" destId="{C340041D-144E-4E57-8B15-056F979D3400}" srcOrd="0" destOrd="0" parTransId="{004DD26D-91D2-4720-8610-608002029D0F}" sibTransId="{94708E05-1E4B-4CC1-AD3C-B74993D9F023}"/>
    <dgm:cxn modelId="{04A73291-CDB6-4B32-A050-A304D0C806F8}" srcId="{8934FF3C-D9A6-421A-964E-58268FA1FCA1}" destId="{FFF0C9A2-F245-46DE-8DE1-6DD2C8FA4AD6}" srcOrd="1" destOrd="0" parTransId="{B77F6FDB-C408-4733-A49A-77ED93721F59}" sibTransId="{B90A2C7E-104B-4EAF-8F16-1A2CC9B938B8}"/>
    <dgm:cxn modelId="{9A06CA69-B1AD-4681-A784-E40CDD23BCD7}" type="presOf" srcId="{FA33B7E6-7A29-499E-BCCE-3ADE4C94B76F}" destId="{1E98D1E3-4167-4025-8468-231BB49DA399}" srcOrd="0" destOrd="0" presId="urn:microsoft.com/office/officeart/2005/8/layout/StepDownProcess"/>
    <dgm:cxn modelId="{1E878A3D-B137-47CC-A7D6-6C8E32A9C4B6}" srcId="{8934FF3C-D9A6-421A-964E-58268FA1FCA1}" destId="{FA33B7E6-7A29-499E-BCCE-3ADE4C94B76F}" srcOrd="4" destOrd="0" parTransId="{F53F97D8-5284-4B16-8651-78A637D1E20B}" sibTransId="{D5C8EB23-7323-4DE7-96D3-1978844207B7}"/>
    <dgm:cxn modelId="{FE6AA8BA-083A-49F5-AC29-3416222F1878}" type="presParOf" srcId="{FE7F45AA-6AB4-4BBF-A484-103D4E48A20E}" destId="{EC520F19-2BD4-4D1C-A6C9-5AF1CF838DA3}" srcOrd="0" destOrd="0" presId="urn:microsoft.com/office/officeart/2005/8/layout/StepDownProcess"/>
    <dgm:cxn modelId="{29D827E9-1DD0-4537-B706-AC0AEAE308E0}" type="presParOf" srcId="{EC520F19-2BD4-4D1C-A6C9-5AF1CF838DA3}" destId="{1889377B-EC94-451B-AD33-0FB80940698F}" srcOrd="0" destOrd="0" presId="urn:microsoft.com/office/officeart/2005/8/layout/StepDownProcess"/>
    <dgm:cxn modelId="{D5A7042C-9582-4A52-9069-214D247D5639}" type="presParOf" srcId="{EC520F19-2BD4-4D1C-A6C9-5AF1CF838DA3}" destId="{6AC5ABB0-C671-4071-A9C6-2B5E384E3F1E}" srcOrd="1" destOrd="0" presId="urn:microsoft.com/office/officeart/2005/8/layout/StepDownProcess"/>
    <dgm:cxn modelId="{DEB93E63-62E5-45C3-B800-E4F1C0A21E96}" type="presParOf" srcId="{EC520F19-2BD4-4D1C-A6C9-5AF1CF838DA3}" destId="{0317B935-F502-44DE-8FD9-62FF7D260292}" srcOrd="2" destOrd="0" presId="urn:microsoft.com/office/officeart/2005/8/layout/StepDownProcess"/>
    <dgm:cxn modelId="{B49FBB98-BA71-414F-8CF3-74690999245E}" type="presParOf" srcId="{FE7F45AA-6AB4-4BBF-A484-103D4E48A20E}" destId="{547DEBEA-4039-4853-82BC-D30A6BD89FBA}" srcOrd="1" destOrd="0" presId="urn:microsoft.com/office/officeart/2005/8/layout/StepDownProcess"/>
    <dgm:cxn modelId="{06320941-0B00-4B03-95C7-37C2718CC1F6}" type="presParOf" srcId="{FE7F45AA-6AB4-4BBF-A484-103D4E48A20E}" destId="{C1226C83-EECC-4D36-8A4C-5E824DECB3D3}" srcOrd="2" destOrd="0" presId="urn:microsoft.com/office/officeart/2005/8/layout/StepDownProcess"/>
    <dgm:cxn modelId="{AB95C2E6-50BF-4ACF-A6E5-ED777D6CEE3A}" type="presParOf" srcId="{C1226C83-EECC-4D36-8A4C-5E824DECB3D3}" destId="{294B7B39-7C8A-4604-B860-C4DB606EBE46}" srcOrd="0" destOrd="0" presId="urn:microsoft.com/office/officeart/2005/8/layout/StepDownProcess"/>
    <dgm:cxn modelId="{CFC11CEA-1D1F-4F13-B872-F1BE5A12E354}" type="presParOf" srcId="{C1226C83-EECC-4D36-8A4C-5E824DECB3D3}" destId="{1E0F391A-0FA1-4383-BF85-8BB16CE81BD0}" srcOrd="1" destOrd="0" presId="urn:microsoft.com/office/officeart/2005/8/layout/StepDownProcess"/>
    <dgm:cxn modelId="{2418DB38-682A-44A4-A73C-D61C7B6ABA1B}" type="presParOf" srcId="{C1226C83-EECC-4D36-8A4C-5E824DECB3D3}" destId="{1830CF11-463C-4AC2-BF3C-E612D035860A}" srcOrd="2" destOrd="0" presId="urn:microsoft.com/office/officeart/2005/8/layout/StepDownProcess"/>
    <dgm:cxn modelId="{E4BE3008-486C-4FE5-9B89-4AA241A458EE}" type="presParOf" srcId="{FE7F45AA-6AB4-4BBF-A484-103D4E48A20E}" destId="{7FFF2741-05BF-43CA-92D7-8B7EF5E7262F}" srcOrd="3" destOrd="0" presId="urn:microsoft.com/office/officeart/2005/8/layout/StepDownProcess"/>
    <dgm:cxn modelId="{98179AF2-9B69-406F-A566-9E134E867FF0}" type="presParOf" srcId="{FE7F45AA-6AB4-4BBF-A484-103D4E48A20E}" destId="{3DC8A445-1212-4A18-A908-B05389832F31}" srcOrd="4" destOrd="0" presId="urn:microsoft.com/office/officeart/2005/8/layout/StepDownProcess"/>
    <dgm:cxn modelId="{4BDC726C-6EFE-4661-876A-9F0348FF4B26}" type="presParOf" srcId="{3DC8A445-1212-4A18-A908-B05389832F31}" destId="{C28A5CCA-7D5F-4791-8F91-1BDFD82D7A74}" srcOrd="0" destOrd="0" presId="urn:microsoft.com/office/officeart/2005/8/layout/StepDownProcess"/>
    <dgm:cxn modelId="{C7532D44-52E1-42EA-ADED-C675A14996EA}" type="presParOf" srcId="{3DC8A445-1212-4A18-A908-B05389832F31}" destId="{2EA0516B-708A-46DF-8221-A489C583F95E}" srcOrd="1" destOrd="0" presId="urn:microsoft.com/office/officeart/2005/8/layout/StepDownProcess"/>
    <dgm:cxn modelId="{0DA5DFDF-C12C-4CA3-8552-669CEBA5EB52}" type="presParOf" srcId="{3DC8A445-1212-4A18-A908-B05389832F31}" destId="{8423DB4C-85F4-43DB-8111-CF018BF78FBA}" srcOrd="2" destOrd="0" presId="urn:microsoft.com/office/officeart/2005/8/layout/StepDownProcess"/>
    <dgm:cxn modelId="{FA09E90D-4D00-4388-9F4B-0183BCFF86FE}" type="presParOf" srcId="{FE7F45AA-6AB4-4BBF-A484-103D4E48A20E}" destId="{DF3CC874-425A-4CF6-92D0-00745AFB4A86}" srcOrd="5" destOrd="0" presId="urn:microsoft.com/office/officeart/2005/8/layout/StepDownProcess"/>
    <dgm:cxn modelId="{02E1B2FB-CBDA-46A7-934A-91E3DE799BE2}" type="presParOf" srcId="{FE7F45AA-6AB4-4BBF-A484-103D4E48A20E}" destId="{628EF8C0-AAE5-4661-9510-C3C2F657BD7E}" srcOrd="6" destOrd="0" presId="urn:microsoft.com/office/officeart/2005/8/layout/StepDownProcess"/>
    <dgm:cxn modelId="{33E52356-49CB-40A2-9D9F-25DB54C7EB19}" type="presParOf" srcId="{628EF8C0-AAE5-4661-9510-C3C2F657BD7E}" destId="{99BCE27D-7977-4810-AF3F-51CD1843C1B1}" srcOrd="0" destOrd="0" presId="urn:microsoft.com/office/officeart/2005/8/layout/StepDownProcess"/>
    <dgm:cxn modelId="{4C4F0FB0-390E-4B8E-9F4F-47A3A27B380B}" type="presParOf" srcId="{628EF8C0-AAE5-4661-9510-C3C2F657BD7E}" destId="{0EAF7EF4-8C63-42BF-B372-9D980A9D9153}" srcOrd="1" destOrd="0" presId="urn:microsoft.com/office/officeart/2005/8/layout/StepDownProcess"/>
    <dgm:cxn modelId="{301016BA-D926-486D-8429-4F85DDFB3A49}" type="presParOf" srcId="{628EF8C0-AAE5-4661-9510-C3C2F657BD7E}" destId="{253916B0-A969-4CDF-B3E6-CE09676619E2}" srcOrd="2" destOrd="0" presId="urn:microsoft.com/office/officeart/2005/8/layout/StepDownProcess"/>
    <dgm:cxn modelId="{A935FDF1-DD4C-4764-ACAD-48215E769541}" type="presParOf" srcId="{FE7F45AA-6AB4-4BBF-A484-103D4E48A20E}" destId="{6A0A3532-05C3-4DEE-A330-B69074D7AD4C}" srcOrd="7" destOrd="0" presId="urn:microsoft.com/office/officeart/2005/8/layout/StepDownProcess"/>
    <dgm:cxn modelId="{5EB98CC8-F47C-42A4-AA97-A85000DD2CCE}" type="presParOf" srcId="{FE7F45AA-6AB4-4BBF-A484-103D4E48A20E}" destId="{52D527E5-2016-471E-8BB1-28B78AF87F4C}" srcOrd="8" destOrd="0" presId="urn:microsoft.com/office/officeart/2005/8/layout/StepDownProcess"/>
    <dgm:cxn modelId="{0BA7E8AE-5DAB-443B-BE1D-83B2325DA76D}" type="presParOf" srcId="{52D527E5-2016-471E-8BB1-28B78AF87F4C}" destId="{1E98D1E3-4167-4025-8468-231BB49DA399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9377B-EC94-451B-AD33-0FB80940698F}">
      <dsp:nvSpPr>
        <dsp:cNvPr id="0" name=""/>
        <dsp:cNvSpPr/>
      </dsp:nvSpPr>
      <dsp:spPr>
        <a:xfrm rot="5400000">
          <a:off x="1002237" y="1315124"/>
          <a:ext cx="892405" cy="101597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C5ABB0-C671-4071-A9C6-2B5E384E3F1E}">
      <dsp:nvSpPr>
        <dsp:cNvPr id="0" name=""/>
        <dsp:cNvSpPr/>
      </dsp:nvSpPr>
      <dsp:spPr>
        <a:xfrm>
          <a:off x="2469" y="325874"/>
          <a:ext cx="3028953" cy="105155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4D5E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 smtClean="0"/>
            <a:t>Je télécharge depuis la plateforme les deux fichiers: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 smtClean="0"/>
            <a:t>- le fichier Excel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 smtClean="0"/>
            <a:t>- le fichier csv de données à importer dans le fichier Excel</a:t>
          </a:r>
          <a:endParaRPr lang="fr-FR" sz="1100" kern="1200" dirty="0"/>
        </a:p>
      </dsp:txBody>
      <dsp:txXfrm>
        <a:off x="53811" y="377216"/>
        <a:ext cx="2926269" cy="948867"/>
      </dsp:txXfrm>
    </dsp:sp>
    <dsp:sp modelId="{0317B935-F502-44DE-8FD9-62FF7D260292}">
      <dsp:nvSpPr>
        <dsp:cNvPr id="0" name=""/>
        <dsp:cNvSpPr/>
      </dsp:nvSpPr>
      <dsp:spPr>
        <a:xfrm>
          <a:off x="2268089" y="426164"/>
          <a:ext cx="1092619" cy="849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4B7B39-7C8A-4604-B860-C4DB606EBE46}">
      <dsp:nvSpPr>
        <dsp:cNvPr id="0" name=""/>
        <dsp:cNvSpPr/>
      </dsp:nvSpPr>
      <dsp:spPr>
        <a:xfrm rot="5400000">
          <a:off x="2385958" y="2250356"/>
          <a:ext cx="707570" cy="69614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0F391A-0FA1-4383-BF85-8BB16CE81BD0}">
      <dsp:nvSpPr>
        <dsp:cNvPr id="0" name=""/>
        <dsp:cNvSpPr/>
      </dsp:nvSpPr>
      <dsp:spPr>
        <a:xfrm>
          <a:off x="1455182" y="1462693"/>
          <a:ext cx="3028953" cy="84290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 smtClean="0"/>
            <a:t>J’ouvre le fichier Excel et j’importe le fichier csv de données dans le fichier Excel ce qui intégrera les caractéristiques de mon établissement.</a:t>
          </a:r>
          <a:endParaRPr lang="fr-FR" sz="1100" kern="1200" dirty="0"/>
        </a:p>
      </dsp:txBody>
      <dsp:txXfrm>
        <a:off x="1496336" y="1503847"/>
        <a:ext cx="2946645" cy="760594"/>
      </dsp:txXfrm>
    </dsp:sp>
    <dsp:sp modelId="{1830CF11-463C-4AC2-BF3C-E612D035860A}">
      <dsp:nvSpPr>
        <dsp:cNvPr id="0" name=""/>
        <dsp:cNvSpPr/>
      </dsp:nvSpPr>
      <dsp:spPr>
        <a:xfrm>
          <a:off x="3880044" y="1507113"/>
          <a:ext cx="1092619" cy="849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8A5CCA-7D5F-4791-8F91-1BDFD82D7A74}">
      <dsp:nvSpPr>
        <dsp:cNvPr id="0" name=""/>
        <dsp:cNvSpPr/>
      </dsp:nvSpPr>
      <dsp:spPr>
        <a:xfrm rot="5400000">
          <a:off x="3366236" y="2917066"/>
          <a:ext cx="692729" cy="78710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A0516B-708A-46DF-8221-A489C583F95E}">
      <dsp:nvSpPr>
        <dsp:cNvPr id="0" name=""/>
        <dsp:cNvSpPr/>
      </dsp:nvSpPr>
      <dsp:spPr>
        <a:xfrm>
          <a:off x="2791798" y="2496684"/>
          <a:ext cx="3028953" cy="47803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 smtClean="0"/>
            <a:t>Je saisis mes données dans le fichier Excel.</a:t>
          </a:r>
          <a:endParaRPr lang="fr-FR" sz="1100" kern="1200" dirty="0"/>
        </a:p>
      </dsp:txBody>
      <dsp:txXfrm>
        <a:off x="2815138" y="2520024"/>
        <a:ext cx="2982273" cy="431355"/>
      </dsp:txXfrm>
    </dsp:sp>
    <dsp:sp modelId="{8423DB4C-85F4-43DB-8111-CF018BF78FBA}">
      <dsp:nvSpPr>
        <dsp:cNvPr id="0" name=""/>
        <dsp:cNvSpPr/>
      </dsp:nvSpPr>
      <dsp:spPr>
        <a:xfrm>
          <a:off x="5491999" y="2495646"/>
          <a:ext cx="1092619" cy="849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BCE27D-7977-4810-AF3F-51CD1843C1B1}">
      <dsp:nvSpPr>
        <dsp:cNvPr id="0" name=""/>
        <dsp:cNvSpPr/>
      </dsp:nvSpPr>
      <dsp:spPr>
        <a:xfrm rot="5400000">
          <a:off x="4604487" y="3922969"/>
          <a:ext cx="892405" cy="101597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AF7EF4-8C63-42BF-B372-9D980A9D9153}">
      <dsp:nvSpPr>
        <dsp:cNvPr id="0" name=""/>
        <dsp:cNvSpPr/>
      </dsp:nvSpPr>
      <dsp:spPr>
        <a:xfrm>
          <a:off x="3699241" y="3098935"/>
          <a:ext cx="3028953" cy="105155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 smtClean="0"/>
            <a:t>J’exporte mes données saisies en cliquant sur « Exporter» ce qui génère un nouveau fichier CSV contenant mes réponses (fichier à sauvegarder sur mon poste).</a:t>
          </a:r>
          <a:endParaRPr lang="fr-FR" sz="1100" kern="1200" dirty="0">
            <a:solidFill>
              <a:srgbClr val="FF0000"/>
            </a:solidFill>
          </a:endParaRPr>
        </a:p>
      </dsp:txBody>
      <dsp:txXfrm>
        <a:off x="3750583" y="3150277"/>
        <a:ext cx="2926269" cy="948867"/>
      </dsp:txXfrm>
    </dsp:sp>
    <dsp:sp modelId="{253916B0-A969-4CDF-B3E6-CE09676619E2}">
      <dsp:nvSpPr>
        <dsp:cNvPr id="0" name=""/>
        <dsp:cNvSpPr/>
      </dsp:nvSpPr>
      <dsp:spPr>
        <a:xfrm>
          <a:off x="7103954" y="3577047"/>
          <a:ext cx="1092619" cy="849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98D1E3-4167-4025-8468-231BB49DA399}">
      <dsp:nvSpPr>
        <dsp:cNvPr id="0" name=""/>
        <dsp:cNvSpPr/>
      </dsp:nvSpPr>
      <dsp:spPr>
        <a:xfrm>
          <a:off x="5091276" y="4192527"/>
          <a:ext cx="3028953" cy="105155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 smtClean="0"/>
            <a:t>J’importe le fichier csv contenant mes réponses dans la plateforme tableau de bord en cliquant sur « Parcourir »  et en sélectionnant le fichier csv contenant mes réponses. Je clique ensuite sur « Importer »</a:t>
          </a:r>
          <a:endParaRPr lang="fr-FR" sz="1100" kern="1200" dirty="0"/>
        </a:p>
      </dsp:txBody>
      <dsp:txXfrm>
        <a:off x="5142618" y="4243869"/>
        <a:ext cx="2926269" cy="948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64BE-A368-4492-8D25-31602F32C76F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C9A8-9C21-40B7-A211-3D5F5C7EF1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51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64BE-A368-4492-8D25-31602F32C76F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C9A8-9C21-40B7-A211-3D5F5C7EF1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704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64BE-A368-4492-8D25-31602F32C76F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C9A8-9C21-40B7-A211-3D5F5C7EF1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35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64BE-A368-4492-8D25-31602F32C76F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C9A8-9C21-40B7-A211-3D5F5C7EF1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65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64BE-A368-4492-8D25-31602F32C76F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C9A8-9C21-40B7-A211-3D5F5C7EF1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126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64BE-A368-4492-8D25-31602F32C76F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C9A8-9C21-40B7-A211-3D5F5C7EF1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93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64BE-A368-4492-8D25-31602F32C76F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C9A8-9C21-40B7-A211-3D5F5C7EF1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404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64BE-A368-4492-8D25-31602F32C76F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C9A8-9C21-40B7-A211-3D5F5C7EF1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737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64BE-A368-4492-8D25-31602F32C76F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C9A8-9C21-40B7-A211-3D5F5C7EF1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178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64BE-A368-4492-8D25-31602F32C76F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C9A8-9C21-40B7-A211-3D5F5C7EF1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679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64BE-A368-4492-8D25-31602F32C76F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C9A8-9C21-40B7-A211-3D5F5C7EF1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5421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064BE-A368-4492-8D25-31602F32C76F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2C9A8-9C21-40B7-A211-3D5F5C7EF1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33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openxmlformats.org/officeDocument/2006/relationships/image" Target="../media/image6.tmp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tmp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922444264"/>
              </p:ext>
            </p:extLst>
          </p:nvPr>
        </p:nvGraphicFramePr>
        <p:xfrm>
          <a:off x="220623" y="455993"/>
          <a:ext cx="9481713" cy="6035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61"/>
          <p:cNvSpPr>
            <a:spLocks noChangeArrowheads="1"/>
          </p:cNvSpPr>
          <p:nvPr/>
        </p:nvSpPr>
        <p:spPr bwMode="auto">
          <a:xfrm>
            <a:off x="6462514" y="847954"/>
            <a:ext cx="1128042" cy="632284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00000">
                <a:srgbClr val="806000"/>
              </a:gs>
            </a:gsLst>
            <a:lin ang="2700000" scaled="1"/>
          </a:gradFill>
          <a:ln w="12700" algn="ctr">
            <a:solidFill>
              <a:srgbClr val="F3F3F3"/>
            </a:solidFill>
            <a:miter lim="800000"/>
            <a:headEnd/>
            <a:tailEnd/>
          </a:ln>
          <a:effectLst>
            <a:outerShdw sy="50000" kx="-2453608" rotWithShape="0">
              <a:srgbClr val="FFE699">
                <a:alpha val="50000"/>
              </a:srgbClr>
            </a:outerShdw>
          </a:effec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Fichier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Excel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9"/>
          <p:cNvSpPr>
            <a:spLocks noChangeArrowheads="1"/>
          </p:cNvSpPr>
          <p:nvPr/>
        </p:nvSpPr>
        <p:spPr bwMode="auto">
          <a:xfrm>
            <a:off x="7590556" y="847954"/>
            <a:ext cx="1977972" cy="636046"/>
          </a:xfrm>
          <a:prstGeom prst="rect">
            <a:avLst/>
          </a:prstGeom>
          <a:solidFill>
            <a:schemeClr val="accent6"/>
          </a:solidFill>
          <a:ln w="12700" algn="ctr">
            <a:solidFill>
              <a:srgbClr val="F3F3F3"/>
            </a:solidFill>
            <a:miter lim="800000"/>
            <a:headEnd/>
            <a:tailEnd/>
          </a:ln>
          <a:effectLst>
            <a:outerShdw sy="50000" kx="-2453608" rotWithShape="0">
              <a:srgbClr val="FFE699">
                <a:alpha val="50000"/>
              </a:srgbClr>
            </a:outerShdw>
          </a:effec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Fichier .csv contenant les informations sur votre </a:t>
            </a:r>
            <a:r>
              <a:rPr lang="fr-FR" altLang="fr-FR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établissement</a:t>
            </a:r>
            <a:endParaRPr lang="fr-FR" altLang="fr-FR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525" y="838540"/>
            <a:ext cx="2809472" cy="38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836" y="2147603"/>
            <a:ext cx="1558666" cy="43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033" y="4049879"/>
            <a:ext cx="1292659" cy="32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0" name="Rectangle 61"/>
          <p:cNvSpPr>
            <a:spLocks noChangeArrowheads="1"/>
          </p:cNvSpPr>
          <p:nvPr/>
        </p:nvSpPr>
        <p:spPr bwMode="auto">
          <a:xfrm>
            <a:off x="6457746" y="2845581"/>
            <a:ext cx="1155946" cy="593449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00000">
                <a:srgbClr val="806000"/>
              </a:gs>
            </a:gsLst>
            <a:lin ang="2700000" scaled="1"/>
          </a:gradFill>
          <a:ln w="12700" algn="ctr">
            <a:solidFill>
              <a:srgbClr val="F3F3F3"/>
            </a:solidFill>
            <a:miter lim="800000"/>
            <a:headEnd/>
            <a:tailEnd/>
          </a:ln>
          <a:effectLst>
            <a:outerShdw sy="50000" kx="-2453608" rotWithShape="0">
              <a:srgbClr val="FFE699">
                <a:alpha val="50000"/>
              </a:srgbClr>
            </a:outerShdw>
          </a:effec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Fichier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Excel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61"/>
          <p:cNvSpPr>
            <a:spLocks noChangeArrowheads="1"/>
          </p:cNvSpPr>
          <p:nvPr/>
        </p:nvSpPr>
        <p:spPr bwMode="auto">
          <a:xfrm>
            <a:off x="8396106" y="3845517"/>
            <a:ext cx="1155946" cy="593449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00000">
                <a:srgbClr val="806000"/>
              </a:gs>
            </a:gsLst>
            <a:lin ang="2700000" scaled="1"/>
          </a:gradFill>
          <a:ln w="12700" algn="ctr">
            <a:solidFill>
              <a:srgbClr val="F3F3F3"/>
            </a:solidFill>
            <a:miter lim="800000"/>
            <a:headEnd/>
            <a:tailEnd/>
          </a:ln>
          <a:effectLst>
            <a:outerShdw sy="50000" kx="-2453608" rotWithShape="0">
              <a:srgbClr val="FFE699">
                <a:alpha val="50000"/>
              </a:srgbClr>
            </a:outerShdw>
          </a:effec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Fichier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Excel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59"/>
          <p:cNvSpPr>
            <a:spLocks noChangeArrowheads="1"/>
          </p:cNvSpPr>
          <p:nvPr/>
        </p:nvSpPr>
        <p:spPr bwMode="auto">
          <a:xfrm>
            <a:off x="9583426" y="3845517"/>
            <a:ext cx="1801266" cy="579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algn="ctr">
            <a:solidFill>
              <a:srgbClr val="F3F3F3"/>
            </a:solidFill>
            <a:miter lim="800000"/>
            <a:headEnd/>
            <a:tailEnd/>
          </a:ln>
          <a:effectLst>
            <a:outerShdw sy="50000" kx="-2453608" rotWithShape="0">
              <a:srgbClr val="FFE699">
                <a:alpha val="50000"/>
              </a:srgbClr>
            </a:outerShdw>
          </a:effec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Fichier .csv contenant </a:t>
            </a:r>
            <a:r>
              <a:rPr lang="fr-FR" altLang="fr-FR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mes réponses à mon questionnaire</a:t>
            </a:r>
            <a:endParaRPr lang="fr-FR" altLang="fr-FR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Image 1" descr="Capture d’écra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941" y="6067344"/>
            <a:ext cx="1038293" cy="323703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466519" y="111090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18" name="Rectangle 61"/>
          <p:cNvSpPr>
            <a:spLocks noChangeArrowheads="1"/>
          </p:cNvSpPr>
          <p:nvPr/>
        </p:nvSpPr>
        <p:spPr bwMode="auto">
          <a:xfrm>
            <a:off x="6477412" y="2037789"/>
            <a:ext cx="1128042" cy="632284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00000">
                <a:srgbClr val="806000"/>
              </a:gs>
            </a:gsLst>
            <a:lin ang="2700000" scaled="1"/>
          </a:gradFill>
          <a:ln w="12700" algn="ctr">
            <a:solidFill>
              <a:srgbClr val="F3F3F3"/>
            </a:solidFill>
            <a:miter lim="800000"/>
            <a:headEnd/>
            <a:tailEnd/>
          </a:ln>
          <a:effectLst>
            <a:outerShdw sy="50000" kx="-2453608" rotWithShape="0">
              <a:srgbClr val="FFE699">
                <a:alpha val="50000"/>
              </a:srgbClr>
            </a:outerShdw>
          </a:effec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Fichier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Excel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59"/>
          <p:cNvSpPr>
            <a:spLocks noChangeArrowheads="1"/>
          </p:cNvSpPr>
          <p:nvPr/>
        </p:nvSpPr>
        <p:spPr bwMode="auto">
          <a:xfrm>
            <a:off x="7605454" y="2037789"/>
            <a:ext cx="1977972" cy="636046"/>
          </a:xfrm>
          <a:prstGeom prst="rect">
            <a:avLst/>
          </a:prstGeom>
          <a:solidFill>
            <a:schemeClr val="accent6"/>
          </a:solidFill>
          <a:ln w="12700" algn="ctr">
            <a:solidFill>
              <a:srgbClr val="F3F3F3"/>
            </a:solidFill>
            <a:miter lim="800000"/>
            <a:headEnd/>
            <a:tailEnd/>
          </a:ln>
          <a:effectLst>
            <a:outerShdw sy="50000" kx="-2453608" rotWithShape="0">
              <a:srgbClr val="FFE699">
                <a:alpha val="50000"/>
              </a:srgbClr>
            </a:outerShdw>
          </a:effec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Fichier .csv contenant les informations sur votre </a:t>
            </a:r>
            <a:r>
              <a:rPr lang="fr-FR" altLang="fr-FR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établissement</a:t>
            </a:r>
            <a:endParaRPr lang="fr-FR" altLang="fr-FR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666" y="5768266"/>
            <a:ext cx="2317384" cy="323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8505400" y="4871742"/>
            <a:ext cx="1801266" cy="579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algn="ctr">
            <a:solidFill>
              <a:srgbClr val="F3F3F3"/>
            </a:solidFill>
            <a:miter lim="800000"/>
            <a:headEnd/>
            <a:tailEnd/>
          </a:ln>
          <a:effectLst>
            <a:outerShdw sy="50000" kx="-2453608" rotWithShape="0">
              <a:srgbClr val="FFE699">
                <a:alpha val="50000"/>
              </a:srgbClr>
            </a:outerShdw>
          </a:effec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Fichier .csv contenant </a:t>
            </a:r>
            <a:r>
              <a:rPr lang="fr-FR" altLang="fr-FR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mes réponses à mon questionnaire</a:t>
            </a:r>
            <a:endParaRPr lang="fr-FR" altLang="fr-FR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Image 6" descr="Capture d’écran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959" y="1400453"/>
            <a:ext cx="3330453" cy="25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3957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128</Words>
  <Application>Microsoft Office PowerPoint</Application>
  <PresentationFormat>Personnalisé</PresentationFormat>
  <Paragraphs>20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ANAP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Axelle Pruvot</dc:creator>
  <cp:lastModifiedBy>ALBERT-PIRES, Fanny</cp:lastModifiedBy>
  <cp:revision>22</cp:revision>
  <dcterms:created xsi:type="dcterms:W3CDTF">2017-04-07T15:47:36Z</dcterms:created>
  <dcterms:modified xsi:type="dcterms:W3CDTF">2017-05-09T15:10:45Z</dcterms:modified>
</cp:coreProperties>
</file>